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8" r:id="rId6"/>
    <p:sldId id="272" r:id="rId7"/>
    <p:sldId id="271" r:id="rId8"/>
    <p:sldId id="260" r:id="rId9"/>
    <p:sldId id="267" r:id="rId10"/>
    <p:sldId id="273" r:id="rId11"/>
    <p:sldId id="274" r:id="rId12"/>
    <p:sldId id="26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4D88CC-545E-453D-AA78-DFF73733C0EC}" v="14" dt="2025-08-17T08:09:29.1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5E9491D5-E6AF-42B3-BBCE-3A53FDBF4D81}"/>
    <pc:docChg chg="undo custSel addSld delSld modSld">
      <pc:chgData name="David Butler" userId="1d4169bac4fa5473" providerId="LiveId" clId="{5E9491D5-E6AF-42B3-BBCE-3A53FDBF4D81}" dt="2023-12-26T09:32:38.411" v="130" actId="47"/>
      <pc:docMkLst>
        <pc:docMk/>
      </pc:docMkLst>
      <pc:sldChg chg="addSp delSp modSp mod">
        <pc:chgData name="David Butler" userId="1d4169bac4fa5473" providerId="LiveId" clId="{5E9491D5-E6AF-42B3-BBCE-3A53FDBF4D81}" dt="2023-12-26T09:13:53.487" v="84" actId="1037"/>
        <pc:sldMkLst>
          <pc:docMk/>
          <pc:sldMk cId="4129766190" sldId="257"/>
        </pc:sldMkLst>
      </pc:sldChg>
      <pc:sldChg chg="addSp delSp modSp mod">
        <pc:chgData name="David Butler" userId="1d4169bac4fa5473" providerId="LiveId" clId="{5E9491D5-E6AF-42B3-BBCE-3A53FDBF4D81}" dt="2023-12-26T09:28:30.206" v="87" actId="26606"/>
        <pc:sldMkLst>
          <pc:docMk/>
          <pc:sldMk cId="4141330581" sldId="258"/>
        </pc:sldMkLst>
      </pc:sldChg>
      <pc:sldChg chg="addSp delSp modSp mod">
        <pc:chgData name="David Butler" userId="1d4169bac4fa5473" providerId="LiveId" clId="{5E9491D5-E6AF-42B3-BBCE-3A53FDBF4D81}" dt="2023-12-26T09:32:17.573" v="124" actId="26606"/>
        <pc:sldMkLst>
          <pc:docMk/>
          <pc:sldMk cId="3786608852" sldId="260"/>
        </pc:sldMkLst>
      </pc:sldChg>
      <pc:sldChg chg="addSp delSp modSp mod">
        <pc:chgData name="David Butler" userId="1d4169bac4fa5473" providerId="LiveId" clId="{5E9491D5-E6AF-42B3-BBCE-3A53FDBF4D81}" dt="2023-12-26T09:31:16.035" v="118" actId="478"/>
        <pc:sldMkLst>
          <pc:docMk/>
          <pc:sldMk cId="3599553887" sldId="266"/>
        </pc:sldMkLst>
      </pc:sldChg>
      <pc:sldChg chg="addSp delSp modSp mod">
        <pc:chgData name="David Butler" userId="1d4169bac4fa5473" providerId="LiveId" clId="{5E9491D5-E6AF-42B3-BBCE-3A53FDBF4D81}" dt="2023-12-26T09:32:34.804" v="127" actId="26606"/>
        <pc:sldMkLst>
          <pc:docMk/>
          <pc:sldMk cId="1683239313" sldId="267"/>
        </pc:sldMkLst>
      </pc:sldChg>
      <pc:sldChg chg="del">
        <pc:chgData name="David Butler" userId="1d4169bac4fa5473" providerId="LiveId" clId="{5E9491D5-E6AF-42B3-BBCE-3A53FDBF4D81}" dt="2023-12-26T09:32:37.100" v="128" actId="47"/>
        <pc:sldMkLst>
          <pc:docMk/>
          <pc:sldMk cId="2005549068" sldId="268"/>
        </pc:sldMkLst>
      </pc:sldChg>
      <pc:sldChg chg="del">
        <pc:chgData name="David Butler" userId="1d4169bac4fa5473" providerId="LiveId" clId="{5E9491D5-E6AF-42B3-BBCE-3A53FDBF4D81}" dt="2023-12-26T09:32:37.804" v="129" actId="47"/>
        <pc:sldMkLst>
          <pc:docMk/>
          <pc:sldMk cId="3865391864" sldId="269"/>
        </pc:sldMkLst>
      </pc:sldChg>
      <pc:sldChg chg="del">
        <pc:chgData name="David Butler" userId="1d4169bac4fa5473" providerId="LiveId" clId="{5E9491D5-E6AF-42B3-BBCE-3A53FDBF4D81}" dt="2023-12-26T09:32:38.411" v="130" actId="47"/>
        <pc:sldMkLst>
          <pc:docMk/>
          <pc:sldMk cId="1172488000" sldId="270"/>
        </pc:sldMkLst>
      </pc:sldChg>
      <pc:sldChg chg="add del">
        <pc:chgData name="David Butler" userId="1d4169bac4fa5473" providerId="LiveId" clId="{5E9491D5-E6AF-42B3-BBCE-3A53FDBF4D81}" dt="2023-12-26T09:28:38.384" v="90" actId="2890"/>
        <pc:sldMkLst>
          <pc:docMk/>
          <pc:sldMk cId="235173988" sldId="271"/>
        </pc:sldMkLst>
      </pc:sldChg>
      <pc:sldChg chg="addSp modSp new mod setBg">
        <pc:chgData name="David Butler" userId="1d4169bac4fa5473" providerId="LiveId" clId="{5E9491D5-E6AF-42B3-BBCE-3A53FDBF4D81}" dt="2023-12-26T09:31:57.004" v="121" actId="26606"/>
        <pc:sldMkLst>
          <pc:docMk/>
          <pc:sldMk cId="3145630921" sldId="271"/>
        </pc:sldMkLst>
      </pc:sldChg>
    </pc:docChg>
  </pc:docChgLst>
  <pc:docChgLst>
    <pc:chgData name="David Butler" userId="1d4169bac4fa5473" providerId="LiveId" clId="{B84D88CC-545E-453D-AA78-DFF73733C0EC}"/>
    <pc:docChg chg="undo custSel addSld delSld modSld">
      <pc:chgData name="David Butler" userId="1d4169bac4fa5473" providerId="LiveId" clId="{B84D88CC-545E-453D-AA78-DFF73733C0EC}" dt="2025-08-17T08:09:38.333" v="111" actId="1076"/>
      <pc:docMkLst>
        <pc:docMk/>
      </pc:docMkLst>
      <pc:sldChg chg="addSp delSp modSp mod">
        <pc:chgData name="David Butler" userId="1d4169bac4fa5473" providerId="LiveId" clId="{B84D88CC-545E-453D-AA78-DFF73733C0EC}" dt="2025-08-17T08:05:00.155" v="6" actId="26606"/>
        <pc:sldMkLst>
          <pc:docMk/>
          <pc:sldMk cId="4141330581" sldId="258"/>
        </pc:sldMkLst>
        <pc:picChg chg="del">
          <ac:chgData name="David Butler" userId="1d4169bac4fa5473" providerId="LiveId" clId="{B84D88CC-545E-453D-AA78-DFF73733C0EC}" dt="2025-08-17T08:04:22.160" v="0" actId="478"/>
          <ac:picMkLst>
            <pc:docMk/>
            <pc:sldMk cId="4141330581" sldId="258"/>
            <ac:picMk id="3" creationId="{BBB04AC2-6818-CB0D-4549-A926F02FB446}"/>
          </ac:picMkLst>
        </pc:picChg>
        <pc:picChg chg="add mod">
          <ac:chgData name="David Butler" userId="1d4169bac4fa5473" providerId="LiveId" clId="{B84D88CC-545E-453D-AA78-DFF73733C0EC}" dt="2025-08-17T08:05:00.155" v="6" actId="26606"/>
          <ac:picMkLst>
            <pc:docMk/>
            <pc:sldMk cId="4141330581" sldId="258"/>
            <ac:picMk id="4" creationId="{2470DA8C-CAE6-505D-B3DC-43839412A7FD}"/>
          </ac:picMkLst>
        </pc:picChg>
        <pc:cxnChg chg="add del">
          <ac:chgData name="David Butler" userId="1d4169bac4fa5473" providerId="LiveId" clId="{B84D88CC-545E-453D-AA78-DFF73733C0EC}" dt="2025-08-17T08:05:00.153" v="5" actId="26606"/>
          <ac:cxnSpMkLst>
            <pc:docMk/>
            <pc:sldMk cId="4141330581" sldId="258"/>
            <ac:cxnSpMk id="9" creationId="{22F6364A-B358-4BEE-B158-0734D2C938D4}"/>
          </ac:cxnSpMkLst>
        </pc:cxnChg>
      </pc:sldChg>
      <pc:sldChg chg="addSp delSp modSp mod">
        <pc:chgData name="David Butler" userId="1d4169bac4fa5473" providerId="LiveId" clId="{B84D88CC-545E-453D-AA78-DFF73733C0EC}" dt="2025-08-17T08:05:37.350" v="16" actId="26606"/>
        <pc:sldMkLst>
          <pc:docMk/>
          <pc:sldMk cId="3786608852" sldId="260"/>
        </pc:sldMkLst>
        <pc:picChg chg="del">
          <ac:chgData name="David Butler" userId="1d4169bac4fa5473" providerId="LiveId" clId="{B84D88CC-545E-453D-AA78-DFF73733C0EC}" dt="2025-08-17T08:05:22.634" v="14" actId="478"/>
          <ac:picMkLst>
            <pc:docMk/>
            <pc:sldMk cId="3786608852" sldId="260"/>
            <ac:picMk id="3" creationId="{442C0B91-2264-7FB5-07C4-F6C5B5B17701}"/>
          </ac:picMkLst>
        </pc:picChg>
        <pc:picChg chg="add mod">
          <ac:chgData name="David Butler" userId="1d4169bac4fa5473" providerId="LiveId" clId="{B84D88CC-545E-453D-AA78-DFF73733C0EC}" dt="2025-08-17T08:05:37.350" v="16" actId="26606"/>
          <ac:picMkLst>
            <pc:docMk/>
            <pc:sldMk cId="3786608852" sldId="260"/>
            <ac:picMk id="4" creationId="{27FE2169-8C12-6CBF-13EA-E5A8732E97C9}"/>
          </ac:picMkLst>
        </pc:picChg>
      </pc:sldChg>
      <pc:sldChg chg="add del">
        <pc:chgData name="David Butler" userId="1d4169bac4fa5473" providerId="LiveId" clId="{B84D88CC-545E-453D-AA78-DFF73733C0EC}" dt="2025-08-17T08:05:13.577" v="10" actId="47"/>
        <pc:sldMkLst>
          <pc:docMk/>
          <pc:sldMk cId="3599553887" sldId="266"/>
        </pc:sldMkLst>
      </pc:sldChg>
      <pc:sldChg chg="addSp delSp modSp mod">
        <pc:chgData name="David Butler" userId="1d4169bac4fa5473" providerId="LiveId" clId="{B84D88CC-545E-453D-AA78-DFF73733C0EC}" dt="2025-08-17T08:05:53.440" v="19" actId="26606"/>
        <pc:sldMkLst>
          <pc:docMk/>
          <pc:sldMk cId="1683239313" sldId="267"/>
        </pc:sldMkLst>
        <pc:picChg chg="add mod">
          <ac:chgData name="David Butler" userId="1d4169bac4fa5473" providerId="LiveId" clId="{B84D88CC-545E-453D-AA78-DFF73733C0EC}" dt="2025-08-17T08:05:53.440" v="19" actId="26606"/>
          <ac:picMkLst>
            <pc:docMk/>
            <pc:sldMk cId="1683239313" sldId="267"/>
            <ac:picMk id="3" creationId="{C7835451-7C23-A95D-36D3-7060594890AC}"/>
          </ac:picMkLst>
        </pc:picChg>
        <pc:picChg chg="del">
          <ac:chgData name="David Butler" userId="1d4169bac4fa5473" providerId="LiveId" clId="{B84D88CC-545E-453D-AA78-DFF73733C0EC}" dt="2025-08-17T08:05:39.794" v="17" actId="478"/>
          <ac:picMkLst>
            <pc:docMk/>
            <pc:sldMk cId="1683239313" sldId="267"/>
            <ac:picMk id="4" creationId="{F1333875-DA57-4A5B-E06E-A8617D8D6C19}"/>
          </ac:picMkLst>
        </pc:picChg>
      </pc:sldChg>
      <pc:sldChg chg="addSp delSp modSp mod">
        <pc:chgData name="David Butler" userId="1d4169bac4fa5473" providerId="LiveId" clId="{B84D88CC-545E-453D-AA78-DFF73733C0EC}" dt="2025-08-17T08:05:19.415" v="13" actId="26606"/>
        <pc:sldMkLst>
          <pc:docMk/>
          <pc:sldMk cId="3145630921" sldId="271"/>
        </pc:sldMkLst>
        <pc:picChg chg="del">
          <ac:chgData name="David Butler" userId="1d4169bac4fa5473" providerId="LiveId" clId="{B84D88CC-545E-453D-AA78-DFF73733C0EC}" dt="2025-08-17T08:05:16.507" v="11" actId="478"/>
          <ac:picMkLst>
            <pc:docMk/>
            <pc:sldMk cId="3145630921" sldId="271"/>
            <ac:picMk id="3" creationId="{31372519-4924-6169-6D30-8ED2FE63C0C3}"/>
          </ac:picMkLst>
        </pc:picChg>
        <pc:picChg chg="add mod">
          <ac:chgData name="David Butler" userId="1d4169bac4fa5473" providerId="LiveId" clId="{B84D88CC-545E-453D-AA78-DFF73733C0EC}" dt="2025-08-17T08:05:19.415" v="13" actId="26606"/>
          <ac:picMkLst>
            <pc:docMk/>
            <pc:sldMk cId="3145630921" sldId="271"/>
            <ac:picMk id="4" creationId="{15ABBCF3-DDFA-2651-9B35-278E4B877FDA}"/>
          </ac:picMkLst>
        </pc:picChg>
      </pc:sldChg>
      <pc:sldChg chg="addSp delSp modSp add mod">
        <pc:chgData name="David Butler" userId="1d4169bac4fa5473" providerId="LiveId" clId="{B84D88CC-545E-453D-AA78-DFF73733C0EC}" dt="2025-08-17T08:09:38.333" v="111" actId="1076"/>
        <pc:sldMkLst>
          <pc:docMk/>
          <pc:sldMk cId="2994757231" sldId="272"/>
        </pc:sldMkLst>
        <pc:spChg chg="add mod">
          <ac:chgData name="David Butler" userId="1d4169bac4fa5473" providerId="LiveId" clId="{B84D88CC-545E-453D-AA78-DFF73733C0EC}" dt="2025-08-17T08:08:46.181" v="88" actId="1076"/>
          <ac:spMkLst>
            <pc:docMk/>
            <pc:sldMk cId="2994757231" sldId="272"/>
            <ac:spMk id="2" creationId="{F73991BA-ADEB-BE39-2E22-BF5FED5418B4}"/>
          </ac:spMkLst>
        </pc:spChg>
        <pc:spChg chg="add mod">
          <ac:chgData name="David Butler" userId="1d4169bac4fa5473" providerId="LiveId" clId="{B84D88CC-545E-453D-AA78-DFF73733C0EC}" dt="2025-08-17T08:08:33.877" v="84" actId="1076"/>
          <ac:spMkLst>
            <pc:docMk/>
            <pc:sldMk cId="2994757231" sldId="272"/>
            <ac:spMk id="3" creationId="{F935A6AB-3DD9-0C00-9C75-2DED39189EF8}"/>
          </ac:spMkLst>
        </pc:spChg>
        <pc:spChg chg="add mod">
          <ac:chgData name="David Butler" userId="1d4169bac4fa5473" providerId="LiveId" clId="{B84D88CC-545E-453D-AA78-DFF73733C0EC}" dt="2025-08-17T08:08:31.551" v="83" actId="1076"/>
          <ac:spMkLst>
            <pc:docMk/>
            <pc:sldMk cId="2994757231" sldId="272"/>
            <ac:spMk id="5" creationId="{CA401B45-48A8-D36A-202D-E0C8BF1005BF}"/>
          </ac:spMkLst>
        </pc:spChg>
        <pc:spChg chg="add mod">
          <ac:chgData name="David Butler" userId="1d4169bac4fa5473" providerId="LiveId" clId="{B84D88CC-545E-453D-AA78-DFF73733C0EC}" dt="2025-08-17T08:09:04.358" v="95" actId="1076"/>
          <ac:spMkLst>
            <pc:docMk/>
            <pc:sldMk cId="2994757231" sldId="272"/>
            <ac:spMk id="6" creationId="{20606B11-7C76-FED6-B2BB-B561E62F8A4F}"/>
          </ac:spMkLst>
        </pc:spChg>
        <pc:spChg chg="add mod">
          <ac:chgData name="David Butler" userId="1d4169bac4fa5473" providerId="LiveId" clId="{B84D88CC-545E-453D-AA78-DFF73733C0EC}" dt="2025-08-17T08:08:41.135" v="86" actId="1076"/>
          <ac:spMkLst>
            <pc:docMk/>
            <pc:sldMk cId="2994757231" sldId="272"/>
            <ac:spMk id="7" creationId="{711C94A7-5653-ADB8-2E8E-416CEBBB5723}"/>
          </ac:spMkLst>
        </pc:spChg>
        <pc:spChg chg="add mod">
          <ac:chgData name="David Butler" userId="1d4169bac4fa5473" providerId="LiveId" clId="{B84D88CC-545E-453D-AA78-DFF73733C0EC}" dt="2025-08-17T08:08:36.086" v="85" actId="1076"/>
          <ac:spMkLst>
            <pc:docMk/>
            <pc:sldMk cId="2994757231" sldId="272"/>
            <ac:spMk id="8" creationId="{1B805D26-5A70-85ED-9535-63426B11A5B1}"/>
          </ac:spMkLst>
        </pc:spChg>
        <pc:spChg chg="add mod">
          <ac:chgData name="David Butler" userId="1d4169bac4fa5473" providerId="LiveId" clId="{B84D88CC-545E-453D-AA78-DFF73733C0EC}" dt="2025-08-17T08:08:56.062" v="93" actId="1076"/>
          <ac:spMkLst>
            <pc:docMk/>
            <pc:sldMk cId="2994757231" sldId="272"/>
            <ac:spMk id="9" creationId="{05C015AE-A51F-D5F9-70D7-EEEF60877ED2}"/>
          </ac:spMkLst>
        </pc:spChg>
        <pc:spChg chg="add mod">
          <ac:chgData name="David Butler" userId="1d4169bac4fa5473" providerId="LiveId" clId="{B84D88CC-545E-453D-AA78-DFF73733C0EC}" dt="2025-08-17T08:08:43.824" v="87" actId="1076"/>
          <ac:spMkLst>
            <pc:docMk/>
            <pc:sldMk cId="2994757231" sldId="272"/>
            <ac:spMk id="10" creationId="{71BDDBC2-3473-CF99-9BED-E7B68F17955F}"/>
          </ac:spMkLst>
        </pc:spChg>
        <pc:spChg chg="add mod">
          <ac:chgData name="David Butler" userId="1d4169bac4fa5473" providerId="LiveId" clId="{B84D88CC-545E-453D-AA78-DFF73733C0EC}" dt="2025-08-17T08:08:59.719" v="94" actId="1076"/>
          <ac:spMkLst>
            <pc:docMk/>
            <pc:sldMk cId="2994757231" sldId="272"/>
            <ac:spMk id="11" creationId="{7C9FF62E-92AD-7A4D-6660-F18E5D6CAB90}"/>
          </ac:spMkLst>
        </pc:spChg>
        <pc:spChg chg="add del mod">
          <ac:chgData name="David Butler" userId="1d4169bac4fa5473" providerId="LiveId" clId="{B84D88CC-545E-453D-AA78-DFF73733C0EC}" dt="2025-08-17T08:08:04.972" v="75" actId="478"/>
          <ac:spMkLst>
            <pc:docMk/>
            <pc:sldMk cId="2994757231" sldId="272"/>
            <ac:spMk id="12" creationId="{2EA20E09-770F-E4FF-8EF6-45E91E623EA0}"/>
          </ac:spMkLst>
        </pc:spChg>
        <pc:spChg chg="add mod">
          <ac:chgData name="David Butler" userId="1d4169bac4fa5473" providerId="LiveId" clId="{B84D88CC-545E-453D-AA78-DFF73733C0EC}" dt="2025-08-17T08:08:27.605" v="82" actId="1076"/>
          <ac:spMkLst>
            <pc:docMk/>
            <pc:sldMk cId="2994757231" sldId="272"/>
            <ac:spMk id="13" creationId="{4144CB26-CA5A-2B13-9C1F-FAE7B160DFE1}"/>
          </ac:spMkLst>
        </pc:spChg>
        <pc:spChg chg="add mod">
          <ac:chgData name="David Butler" userId="1d4169bac4fa5473" providerId="LiveId" clId="{B84D88CC-545E-453D-AA78-DFF73733C0EC}" dt="2025-08-17T08:09:23.044" v="104" actId="1076"/>
          <ac:spMkLst>
            <pc:docMk/>
            <pc:sldMk cId="2994757231" sldId="272"/>
            <ac:spMk id="14" creationId="{F53BAA91-11C4-ABCF-6F0F-87C40B812FD8}"/>
          </ac:spMkLst>
        </pc:spChg>
        <pc:spChg chg="add mod">
          <ac:chgData name="David Butler" userId="1d4169bac4fa5473" providerId="LiveId" clId="{B84D88CC-545E-453D-AA78-DFF73733C0EC}" dt="2025-08-17T08:09:11.838" v="100" actId="20577"/>
          <ac:spMkLst>
            <pc:docMk/>
            <pc:sldMk cId="2994757231" sldId="272"/>
            <ac:spMk id="15" creationId="{334B29C9-B0EA-3F89-223D-9792E72A4E75}"/>
          </ac:spMkLst>
        </pc:spChg>
        <pc:spChg chg="add mod">
          <ac:chgData name="David Butler" userId="1d4169bac4fa5473" providerId="LiveId" clId="{B84D88CC-545E-453D-AA78-DFF73733C0EC}" dt="2025-08-17T08:09:38.333" v="111" actId="1076"/>
          <ac:spMkLst>
            <pc:docMk/>
            <pc:sldMk cId="2994757231" sldId="272"/>
            <ac:spMk id="16" creationId="{847C4741-230E-677B-51A6-179A14F5CEEA}"/>
          </ac:spMkLst>
        </pc:spChg>
        <pc:picChg chg="mod modCrop">
          <ac:chgData name="David Butler" userId="1d4169bac4fa5473" providerId="LiveId" clId="{B84D88CC-545E-453D-AA78-DFF73733C0EC}" dt="2025-08-17T08:09:35.733" v="110" actId="1076"/>
          <ac:picMkLst>
            <pc:docMk/>
            <pc:sldMk cId="2994757231" sldId="272"/>
            <ac:picMk id="4" creationId="{D3C332D7-99B0-E71C-2E81-1A8309EEF429}"/>
          </ac:picMkLst>
        </pc:picChg>
      </pc:sldChg>
      <pc:sldChg chg="addSp modSp new mod setBg">
        <pc:chgData name="David Butler" userId="1d4169bac4fa5473" providerId="LiveId" clId="{B84D88CC-545E-453D-AA78-DFF73733C0EC}" dt="2025-08-17T08:06:15.144" v="22" actId="26606"/>
        <pc:sldMkLst>
          <pc:docMk/>
          <pc:sldMk cId="2525919727" sldId="273"/>
        </pc:sldMkLst>
        <pc:picChg chg="add mod">
          <ac:chgData name="David Butler" userId="1d4169bac4fa5473" providerId="LiveId" clId="{B84D88CC-545E-453D-AA78-DFF73733C0EC}" dt="2025-08-17T08:06:15.144" v="22" actId="26606"/>
          <ac:picMkLst>
            <pc:docMk/>
            <pc:sldMk cId="2525919727" sldId="273"/>
            <ac:picMk id="3" creationId="{BEFE576B-A145-A9D2-EE72-CC8A57E08BC2}"/>
          </ac:picMkLst>
        </pc:picChg>
      </pc:sldChg>
      <pc:sldChg chg="addSp modSp new mod setBg">
        <pc:chgData name="David Butler" userId="1d4169bac4fa5473" providerId="LiveId" clId="{B84D88CC-545E-453D-AA78-DFF73733C0EC}" dt="2025-08-17T08:06:32.167" v="25" actId="26606"/>
        <pc:sldMkLst>
          <pc:docMk/>
          <pc:sldMk cId="3093023581" sldId="274"/>
        </pc:sldMkLst>
        <pc:picChg chg="add mod">
          <ac:chgData name="David Butler" userId="1d4169bac4fa5473" providerId="LiveId" clId="{B84D88CC-545E-453D-AA78-DFF73733C0EC}" dt="2025-08-17T08:06:32.167" v="25" actId="26606"/>
          <ac:picMkLst>
            <pc:docMk/>
            <pc:sldMk cId="3093023581" sldId="274"/>
            <ac:picMk id="3" creationId="{DF423894-6089-43F6-92A4-4EF03876A332}"/>
          </ac:picMkLst>
        </pc:picChg>
      </pc:sldChg>
    </pc:docChg>
  </pc:docChgLst>
  <pc:docChgLst>
    <pc:chgData name="David Butler" userId="1d4169bac4fa5473" providerId="LiveId" clId="{67CCECB8-D4CD-43D1-BD68-FAAACBD452E7}"/>
    <pc:docChg chg="undo custSel addSld delSld modSld">
      <pc:chgData name="David Butler" userId="1d4169bac4fa5473" providerId="LiveId" clId="{67CCECB8-D4CD-43D1-BD68-FAAACBD452E7}" dt="2023-12-25T10:26:38.273" v="98" actId="1076"/>
      <pc:docMkLst>
        <pc:docMk/>
      </pc:docMkLst>
      <pc:sldChg chg="addSp delSp modSp mod">
        <pc:chgData name="David Butler" userId="1d4169bac4fa5473" providerId="LiveId" clId="{67CCECB8-D4CD-43D1-BD68-FAAACBD452E7}" dt="2023-12-25T10:26:38.273" v="98" actId="1076"/>
        <pc:sldMkLst>
          <pc:docMk/>
          <pc:sldMk cId="4129766190" sldId="257"/>
        </pc:sldMkLst>
      </pc:sldChg>
      <pc:sldChg chg="addSp delSp modSp mod setBg">
        <pc:chgData name="David Butler" userId="1d4169bac4fa5473" providerId="LiveId" clId="{67CCECB8-D4CD-43D1-BD68-FAAACBD452E7}" dt="2023-12-25T08:59:49.589" v="27" actId="26606"/>
        <pc:sldMkLst>
          <pc:docMk/>
          <pc:sldMk cId="4141330581" sldId="258"/>
        </pc:sldMkLst>
      </pc:sldChg>
      <pc:sldChg chg="addSp delSp modSp mod setBg">
        <pc:chgData name="David Butler" userId="1d4169bac4fa5473" providerId="LiveId" clId="{67CCECB8-D4CD-43D1-BD68-FAAACBD452E7}" dt="2023-12-25T09:03:22.933" v="54" actId="26606"/>
        <pc:sldMkLst>
          <pc:docMk/>
          <pc:sldMk cId="3786608852" sldId="260"/>
        </pc:sldMkLst>
      </pc:sldChg>
      <pc:sldChg chg="addSp delSp modSp del mod">
        <pc:chgData name="David Butler" userId="1d4169bac4fa5473" providerId="LiveId" clId="{67CCECB8-D4CD-43D1-BD68-FAAACBD452E7}" dt="2023-12-25T09:06:11.514" v="73" actId="47"/>
        <pc:sldMkLst>
          <pc:docMk/>
          <pc:sldMk cId="2068700204" sldId="261"/>
        </pc:sldMkLst>
      </pc:sldChg>
      <pc:sldChg chg="del">
        <pc:chgData name="David Butler" userId="1d4169bac4fa5473" providerId="LiveId" clId="{67CCECB8-D4CD-43D1-BD68-FAAACBD452E7}" dt="2023-12-25T09:06:12.911" v="74" actId="47"/>
        <pc:sldMkLst>
          <pc:docMk/>
          <pc:sldMk cId="1707979318" sldId="262"/>
        </pc:sldMkLst>
      </pc:sldChg>
      <pc:sldChg chg="del">
        <pc:chgData name="David Butler" userId="1d4169bac4fa5473" providerId="LiveId" clId="{67CCECB8-D4CD-43D1-BD68-FAAACBD452E7}" dt="2023-12-25T09:02:35.366" v="48" actId="47"/>
        <pc:sldMkLst>
          <pc:docMk/>
          <pc:sldMk cId="3896861350" sldId="263"/>
        </pc:sldMkLst>
      </pc:sldChg>
      <pc:sldChg chg="del">
        <pc:chgData name="David Butler" userId="1d4169bac4fa5473" providerId="LiveId" clId="{67CCECB8-D4CD-43D1-BD68-FAAACBD452E7}" dt="2023-12-25T09:06:04.308" v="70" actId="47"/>
        <pc:sldMkLst>
          <pc:docMk/>
          <pc:sldMk cId="2996996767" sldId="264"/>
        </pc:sldMkLst>
      </pc:sldChg>
      <pc:sldChg chg="add del">
        <pc:chgData name="David Butler" userId="1d4169bac4fa5473" providerId="LiveId" clId="{67CCECB8-D4CD-43D1-BD68-FAAACBD452E7}" dt="2023-12-25T09:06:07.517" v="72" actId="47"/>
        <pc:sldMkLst>
          <pc:docMk/>
          <pc:sldMk cId="74185213" sldId="265"/>
        </pc:sldMkLst>
      </pc:sldChg>
      <pc:sldChg chg="addSp modSp add mod">
        <pc:chgData name="David Butler" userId="1d4169bac4fa5473" providerId="LiveId" clId="{67CCECB8-D4CD-43D1-BD68-FAAACBD452E7}" dt="2023-12-25T09:02:15.554" v="47" actId="20577"/>
        <pc:sldMkLst>
          <pc:docMk/>
          <pc:sldMk cId="3599553887" sldId="266"/>
        </pc:sldMkLst>
      </pc:sldChg>
      <pc:sldChg chg="addSp modSp new mod setBg">
        <pc:chgData name="David Butler" userId="1d4169bac4fa5473" providerId="LiveId" clId="{67CCECB8-D4CD-43D1-BD68-FAAACBD452E7}" dt="2023-12-25T09:03:49.924" v="57" actId="26606"/>
        <pc:sldMkLst>
          <pc:docMk/>
          <pc:sldMk cId="1683239313" sldId="267"/>
        </pc:sldMkLst>
      </pc:sldChg>
      <pc:sldChg chg="addSp modSp new mod setBg">
        <pc:chgData name="David Butler" userId="1d4169bac4fa5473" providerId="LiveId" clId="{67CCECB8-D4CD-43D1-BD68-FAAACBD452E7}" dt="2023-12-25T09:04:43.119" v="63" actId="1076"/>
        <pc:sldMkLst>
          <pc:docMk/>
          <pc:sldMk cId="2005549068" sldId="268"/>
        </pc:sldMkLst>
      </pc:sldChg>
      <pc:sldChg chg="addSp modSp new mod setBg">
        <pc:chgData name="David Butler" userId="1d4169bac4fa5473" providerId="LiveId" clId="{67CCECB8-D4CD-43D1-BD68-FAAACBD452E7}" dt="2023-12-25T09:05:23.893" v="66" actId="26606"/>
        <pc:sldMkLst>
          <pc:docMk/>
          <pc:sldMk cId="3865391864" sldId="269"/>
        </pc:sldMkLst>
      </pc:sldChg>
      <pc:sldChg chg="addSp modSp new mod setBg">
        <pc:chgData name="David Butler" userId="1d4169bac4fa5473" providerId="LiveId" clId="{67CCECB8-D4CD-43D1-BD68-FAAACBD452E7}" dt="2023-12-25T09:05:48.997" v="69" actId="26606"/>
        <pc:sldMkLst>
          <pc:docMk/>
          <pc:sldMk cId="1172488000" sldId="270"/>
        </pc:sldMkLst>
      </pc:sldChg>
    </pc:docChg>
  </pc:docChgLst>
  <pc:docChgLst>
    <pc:chgData name="David Butler" userId="1d4169bac4fa5473" providerId="LiveId" clId="{0CE913E2-1378-49C9-9F1E-D613753F9226}"/>
    <pc:docChg chg="undo custSel modSld">
      <pc:chgData name="David Butler" userId="1d4169bac4fa5473" providerId="LiveId" clId="{0CE913E2-1378-49C9-9F1E-D613753F9226}" dt="2025-04-13T07:44:52.282" v="43" actId="14100"/>
      <pc:docMkLst>
        <pc:docMk/>
      </pc:docMkLst>
      <pc:sldChg chg="addSp delSp modSp mod">
        <pc:chgData name="David Butler" userId="1d4169bac4fa5473" providerId="LiveId" clId="{0CE913E2-1378-49C9-9F1E-D613753F9226}" dt="2025-04-13T07:44:11.425" v="34" actId="403"/>
        <pc:sldMkLst>
          <pc:docMk/>
          <pc:sldMk cId="4129766190" sldId="257"/>
        </pc:sldMkLst>
      </pc:sldChg>
      <pc:sldChg chg="addSp delSp modSp mod">
        <pc:chgData name="David Butler" userId="1d4169bac4fa5473" providerId="LiveId" clId="{0CE913E2-1378-49C9-9F1E-D613753F9226}" dt="2025-04-13T07:44:52.282" v="43" actId="14100"/>
        <pc:sldMkLst>
          <pc:docMk/>
          <pc:sldMk cId="4141330581" sldId="258"/>
        </pc:sldMkLst>
      </pc:sldChg>
    </pc:docChg>
  </pc:docChgLst>
  <pc:docChgLst>
    <pc:chgData name="David Butler" userId="5e725e48-0273-4087-b2eb-09e2acbbccf3" providerId="ADAL" clId="{F21F8C07-D7C6-4AA0-AA3F-F8867E57F685}"/>
    <pc:docChg chg="undo custSel addSld delSld modSld">
      <pc:chgData name="David Butler" userId="5e725e48-0273-4087-b2eb-09e2acbbccf3" providerId="ADAL" clId="{F21F8C07-D7C6-4AA0-AA3F-F8867E57F685}" dt="2023-08-22T16:58:07.827" v="212" actId="14100"/>
      <pc:docMkLst>
        <pc:docMk/>
      </pc:docMkLst>
      <pc:sldChg chg="addSp delSp modSp">
        <pc:chgData name="David Butler" userId="5e725e48-0273-4087-b2eb-09e2acbbccf3" providerId="ADAL" clId="{F21F8C07-D7C6-4AA0-AA3F-F8867E57F685}" dt="2023-08-22T16:49:54.262" v="118" actId="1076"/>
        <pc:sldMkLst>
          <pc:docMk/>
          <pc:sldMk cId="4129766190" sldId="257"/>
        </pc:sldMkLst>
      </pc:sldChg>
      <pc:sldChg chg="addSp delSp modSp">
        <pc:chgData name="David Butler" userId="5e725e48-0273-4087-b2eb-09e2acbbccf3" providerId="ADAL" clId="{F21F8C07-D7C6-4AA0-AA3F-F8867E57F685}" dt="2023-08-22T16:51:15.049" v="127"/>
        <pc:sldMkLst>
          <pc:docMk/>
          <pc:sldMk cId="4141330581" sldId="258"/>
        </pc:sldMkLst>
      </pc:sldChg>
      <pc:sldChg chg="modSp del">
        <pc:chgData name="David Butler" userId="5e725e48-0273-4087-b2eb-09e2acbbccf3" providerId="ADAL" clId="{F21F8C07-D7C6-4AA0-AA3F-F8867E57F685}" dt="2023-08-22T16:50:04.081" v="119" actId="2696"/>
        <pc:sldMkLst>
          <pc:docMk/>
          <pc:sldMk cId="2601931325" sldId="259"/>
        </pc:sldMkLst>
      </pc:sldChg>
      <pc:sldChg chg="addSp delSp modSp">
        <pc:chgData name="David Butler" userId="5e725e48-0273-4087-b2eb-09e2acbbccf3" providerId="ADAL" clId="{F21F8C07-D7C6-4AA0-AA3F-F8867E57F685}" dt="2023-08-22T16:51:22.536" v="130"/>
        <pc:sldMkLst>
          <pc:docMk/>
          <pc:sldMk cId="3786608852" sldId="260"/>
        </pc:sldMkLst>
      </pc:sldChg>
      <pc:sldChg chg="addSp delSp modSp">
        <pc:chgData name="David Butler" userId="5e725e48-0273-4087-b2eb-09e2acbbccf3" providerId="ADAL" clId="{F21F8C07-D7C6-4AA0-AA3F-F8867E57F685}" dt="2023-08-22T16:53:35.220" v="154" actId="2710"/>
        <pc:sldMkLst>
          <pc:docMk/>
          <pc:sldMk cId="2068700204" sldId="261"/>
        </pc:sldMkLst>
      </pc:sldChg>
      <pc:sldChg chg="addSp delSp modSp">
        <pc:chgData name="David Butler" userId="5e725e48-0273-4087-b2eb-09e2acbbccf3" providerId="ADAL" clId="{F21F8C07-D7C6-4AA0-AA3F-F8867E57F685}" dt="2023-08-22T16:54:39.392" v="179" actId="403"/>
        <pc:sldMkLst>
          <pc:docMk/>
          <pc:sldMk cId="1707979318" sldId="262"/>
        </pc:sldMkLst>
      </pc:sldChg>
      <pc:sldChg chg="add">
        <pc:chgData name="David Butler" userId="5e725e48-0273-4087-b2eb-09e2acbbccf3" providerId="ADAL" clId="{F21F8C07-D7C6-4AA0-AA3F-F8867E57F685}" dt="2023-08-22T16:50:10.220" v="120"/>
        <pc:sldMkLst>
          <pc:docMk/>
          <pc:sldMk cId="3896861350" sldId="263"/>
        </pc:sldMkLst>
      </pc:sldChg>
      <pc:sldChg chg="addSp modSp add">
        <pc:chgData name="David Butler" userId="5e725e48-0273-4087-b2eb-09e2acbbccf3" providerId="ADAL" clId="{F21F8C07-D7C6-4AA0-AA3F-F8867E57F685}" dt="2023-08-22T16:56:02.647" v="193" actId="122"/>
        <pc:sldMkLst>
          <pc:docMk/>
          <pc:sldMk cId="2996996767" sldId="264"/>
        </pc:sldMkLst>
      </pc:sldChg>
      <pc:sldChg chg="addSp delSp modSp add">
        <pc:chgData name="David Butler" userId="5e725e48-0273-4087-b2eb-09e2acbbccf3" providerId="ADAL" clId="{F21F8C07-D7C6-4AA0-AA3F-F8867E57F685}" dt="2023-08-22T16:58:07.827" v="212" actId="14100"/>
        <pc:sldMkLst>
          <pc:docMk/>
          <pc:sldMk cId="74185213" sldId="26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F5DA5-9875-41BF-8169-39258CEC3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2FF650-5509-4F4F-9EFE-8B98EC8AD2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11446D-84FC-4944-A4E8-B69F9B811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5AF70A-6DF0-48EC-B8EB-8561F92CF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5D4ADD-CB8E-4300-85DE-60BA5D8EA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9622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0367B2-853D-4116-B4F1-7C35D87AD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B9714C-68EA-4197-AE58-79A6692661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1344E2-198D-45BC-8E6B-A04F9BDD8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49FC25-0E55-4403-98DA-B0D66DE449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D05D7D-A3BF-4789-BBDA-9AFBF0E04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3564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823EC7-39FC-40FB-AE45-79AAB044C5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E6C7F9-8FF6-42EB-8A82-6AF2CACBFB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26F3AC-3ED2-46D3-B265-2F74077FF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344867-86DA-43DA-B03C-728F0C985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130C53-BEA3-4E05-ADA9-69C0B074B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9992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BABA2-79A6-4B56-A99C-E9757BD03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0B923B-4BC9-43B2-AC87-77991A497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3186D-A635-4836-92A7-A86BAC665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A24A8-8EB2-4280-B59D-6DDA39688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CFE4AE-A5E1-410C-B5B4-668D199E4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5686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4862C-D659-46D7-9662-FFB35CF4C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48E2CC-1651-407E-AEF1-45A671DBA2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2037C7-7ED6-4EE9-8EF4-228C2406C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E8BF1-8C49-467F-A57B-0C7AA87B8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87EA4-C0D9-4030-A317-BBF528EB4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478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2607B-31E8-4788-82C6-A36049B43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F696D4-FF2D-49A3-841F-B701E7D024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75EBBC-A3D2-46DE-B66F-7E1C9C4D32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B4CF6E-2B79-46CD-AE68-935AC7703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692633-86A3-4745-B0E7-E3EC836A2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1E411A-0DDC-4B09-8C53-50BDCAE0B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8677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B78FF5-07ED-4B68-86F3-2E0CEAD2D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B0C986-998F-42E3-AFC1-5CC416D042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825DBE-0BF1-44BD-9DDF-068565220F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3CC6FF-0517-4157-BAE8-44F291C2CA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B16F12-762B-4D91-93B5-C786C6CAF7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414908F-B663-4B59-998E-7B8EBB474C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71706A-3CC8-4106-AFA1-36736989F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6AF83E-60BB-430B-8E3E-610D192F3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6010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7B9D4-CC10-45D1-BDE1-91FBF96D18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02BF72-4C0F-4ADD-8174-A5E5BDAF0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46F01E-0713-414F-83C7-3DE77F72A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CB096C-8C8E-4BF7-9982-CB3213644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4911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D2927D-F53F-4958-B694-F10A24467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B8B75D-5983-422B-9184-0B43F82E2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6DF246-A7B6-46A8-8A4C-691A88520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6179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CC2E37-380F-424A-9481-4263A6641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4D6435-B9BC-4ADD-9ADC-49AEA21A23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8BC43E-055D-45AC-857C-EAD09A3FC0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F4E97D-C476-4789-A86B-55685AF1D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EB41B1-032C-4B1F-B92D-F66416E20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7EA70-6AC3-494A-BC4A-823D527C1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8961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EC39E-EBB1-4189-8A1D-66825C186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BFD7E4-D49F-4353-AA5F-71C9E03BDC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59858D-7372-4607-85EB-ED82B1A1B5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2CB00D-027E-4E3B-88CF-23BC56724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3AD0BE-510B-4F8D-8820-218EBCA41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BB093B-52BE-4968-8A5D-42BF4E648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2145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05F2D0-7E89-475F-9EC4-63535D2E4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F3EA8D-B93B-4357-AE03-21993B4D4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EE90A8-E120-413D-8D06-6AA8D63758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23D705-0BF0-497A-9FEB-1F3133233C37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DB32A2-7873-4262-B8AA-ADEB252B94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F17AC0-6698-46D1-BAA5-FCC5DF7503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7277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76FB7D24-B126-4F20-82B4-621A6A89ACDB}"/>
              </a:ext>
            </a:extLst>
          </p:cNvPr>
          <p:cNvSpPr txBox="1"/>
          <p:nvPr/>
        </p:nvSpPr>
        <p:spPr>
          <a:xfrm>
            <a:off x="90210" y="7415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7FD4FF-9DC3-4DA8-B197-2B7D95914BA8}"/>
              </a:ext>
            </a:extLst>
          </p:cNvPr>
          <p:cNvSpPr txBox="1"/>
          <p:nvPr/>
        </p:nvSpPr>
        <p:spPr>
          <a:xfrm>
            <a:off x="7302124" y="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EA74FF-EEFD-A1F8-5772-3CBF80465033}"/>
              </a:ext>
            </a:extLst>
          </p:cNvPr>
          <p:cNvSpPr txBox="1"/>
          <p:nvPr/>
        </p:nvSpPr>
        <p:spPr>
          <a:xfrm>
            <a:off x="184364" y="364538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17521D-572B-B5C4-0A30-C1D201A5B777}"/>
              </a:ext>
            </a:extLst>
          </p:cNvPr>
          <p:cNvSpPr txBox="1"/>
          <p:nvPr/>
        </p:nvSpPr>
        <p:spPr>
          <a:xfrm>
            <a:off x="7384844" y="370142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27A882-D037-A2E9-6E4D-8F87FEC1698C}"/>
              </a:ext>
            </a:extLst>
          </p:cNvPr>
          <p:cNvSpPr txBox="1"/>
          <p:nvPr/>
        </p:nvSpPr>
        <p:spPr>
          <a:xfrm>
            <a:off x="3266363" y="2027239"/>
            <a:ext cx="21082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200" dirty="0"/>
              <a:t>Andy</a:t>
            </a:r>
          </a:p>
        </p:txBody>
      </p:sp>
      <p:pic>
        <p:nvPicPr>
          <p:cNvPr id="14" name="Picture 13" descr="Free Lemon Tea photo and picture">
            <a:extLst>
              <a:ext uri="{FF2B5EF4-FFF2-40B4-BE49-F238E27FC236}">
                <a16:creationId xmlns:a16="http://schemas.microsoft.com/office/drawing/2014/main" id="{AD17705F-B3C4-C375-BAD4-824A494452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7"/>
          <a:stretch/>
        </p:blipFill>
        <p:spPr bwMode="auto">
          <a:xfrm>
            <a:off x="7686530" y="74150"/>
            <a:ext cx="4373949" cy="357123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5568AD9-D271-5E1F-BA16-CE8DA19C6C3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4074"/>
          <a:stretch/>
        </p:blipFill>
        <p:spPr>
          <a:xfrm>
            <a:off x="486050" y="3763989"/>
            <a:ext cx="6667559" cy="2835194"/>
          </a:xfrm>
          <a:prstGeom prst="rect">
            <a:avLst/>
          </a:prstGeom>
        </p:spPr>
      </p:pic>
      <p:pic>
        <p:nvPicPr>
          <p:cNvPr id="18" name="Picture 17" descr="woman putting her hand on her lips">
            <a:extLst>
              <a:ext uri="{FF2B5EF4-FFF2-40B4-BE49-F238E27FC236}">
                <a16:creationId xmlns:a16="http://schemas.microsoft.com/office/drawing/2014/main" id="{87F1C91B-C72C-9AC8-AB8E-6077A137EE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530" y="3684687"/>
            <a:ext cx="4373949" cy="29144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A person blowing his nose in a tissue&#10;&#10;Description automatically generated">
            <a:extLst>
              <a:ext uri="{FF2B5EF4-FFF2-40B4-BE49-F238E27FC236}">
                <a16:creationId xmlns:a16="http://schemas.microsoft.com/office/drawing/2014/main" id="{BAE60ACB-ABAC-5345-E88C-CA4A2F44335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8311" r="26459" b="20521"/>
          <a:stretch/>
        </p:blipFill>
        <p:spPr bwMode="auto">
          <a:xfrm flipH="1">
            <a:off x="486049" y="74150"/>
            <a:ext cx="2780314" cy="326072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29766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470DA8C-CAE6-505D-B3DC-43839412A7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193460"/>
            <a:ext cx="10905066" cy="4471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330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16F1AF-9981-EDFB-AA2E-4CB5AC37B4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C332D7-99B0-E71C-2E81-1A8309EEF42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9930" r="24302"/>
          <a:stretch>
            <a:fillRect/>
          </a:stretch>
        </p:blipFill>
        <p:spPr>
          <a:xfrm>
            <a:off x="70260" y="1426190"/>
            <a:ext cx="11938958" cy="453105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73991BA-ADEB-BE39-2E22-BF5FED5418B4}"/>
              </a:ext>
            </a:extLst>
          </p:cNvPr>
          <p:cNvSpPr txBox="1"/>
          <p:nvPr/>
        </p:nvSpPr>
        <p:spPr>
          <a:xfrm>
            <a:off x="7774291" y="2252287"/>
            <a:ext cx="414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35A6AB-3DD9-0C00-9C75-2DED39189EF8}"/>
              </a:ext>
            </a:extLst>
          </p:cNvPr>
          <p:cNvSpPr txBox="1"/>
          <p:nvPr/>
        </p:nvSpPr>
        <p:spPr>
          <a:xfrm>
            <a:off x="9742719" y="1510276"/>
            <a:ext cx="414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401B45-48A8-D36A-202D-E0C8BF1005BF}"/>
              </a:ext>
            </a:extLst>
          </p:cNvPr>
          <p:cNvSpPr txBox="1"/>
          <p:nvPr/>
        </p:nvSpPr>
        <p:spPr>
          <a:xfrm>
            <a:off x="7981438" y="1546851"/>
            <a:ext cx="414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606B11-7C76-FED6-B2BB-B561E62F8A4F}"/>
              </a:ext>
            </a:extLst>
          </p:cNvPr>
          <p:cNvSpPr txBox="1"/>
          <p:nvPr/>
        </p:nvSpPr>
        <p:spPr>
          <a:xfrm>
            <a:off x="9568866" y="2995366"/>
            <a:ext cx="76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1C94A7-5653-ADB8-2E8E-416CEBBB5723}"/>
              </a:ext>
            </a:extLst>
          </p:cNvPr>
          <p:cNvSpPr txBox="1"/>
          <p:nvPr/>
        </p:nvSpPr>
        <p:spPr>
          <a:xfrm>
            <a:off x="4582036" y="2274609"/>
            <a:ext cx="414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805D26-5A70-85ED-9535-63426B11A5B1}"/>
              </a:ext>
            </a:extLst>
          </p:cNvPr>
          <p:cNvSpPr txBox="1"/>
          <p:nvPr/>
        </p:nvSpPr>
        <p:spPr>
          <a:xfrm>
            <a:off x="11089706" y="1510276"/>
            <a:ext cx="414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C015AE-A51F-D5F9-70D7-EEEF60877ED2}"/>
              </a:ext>
            </a:extLst>
          </p:cNvPr>
          <p:cNvSpPr txBox="1"/>
          <p:nvPr/>
        </p:nvSpPr>
        <p:spPr>
          <a:xfrm>
            <a:off x="10295542" y="2326505"/>
            <a:ext cx="414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BDDBC2-3473-CF99-9BED-E7B68F17955F}"/>
              </a:ext>
            </a:extLst>
          </p:cNvPr>
          <p:cNvSpPr txBox="1"/>
          <p:nvPr/>
        </p:nvSpPr>
        <p:spPr>
          <a:xfrm>
            <a:off x="6039739" y="2326506"/>
            <a:ext cx="414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9FF62E-92AD-7A4D-6660-F18E5D6CAB90}"/>
              </a:ext>
            </a:extLst>
          </p:cNvPr>
          <p:cNvSpPr txBox="1"/>
          <p:nvPr/>
        </p:nvSpPr>
        <p:spPr>
          <a:xfrm>
            <a:off x="1108402" y="3030394"/>
            <a:ext cx="414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144CB26-CA5A-2B13-9C1F-FAE7B160DFE1}"/>
              </a:ext>
            </a:extLst>
          </p:cNvPr>
          <p:cNvSpPr txBox="1"/>
          <p:nvPr/>
        </p:nvSpPr>
        <p:spPr>
          <a:xfrm>
            <a:off x="6168789" y="1546851"/>
            <a:ext cx="76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53BAA91-11C4-ABCF-6F0F-87C40B812FD8}"/>
              </a:ext>
            </a:extLst>
          </p:cNvPr>
          <p:cNvSpPr txBox="1"/>
          <p:nvPr/>
        </p:nvSpPr>
        <p:spPr>
          <a:xfrm>
            <a:off x="2985783" y="3732541"/>
            <a:ext cx="76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4B29C9-B0EA-3F89-223D-9792E72A4E75}"/>
              </a:ext>
            </a:extLst>
          </p:cNvPr>
          <p:cNvSpPr txBox="1"/>
          <p:nvPr/>
        </p:nvSpPr>
        <p:spPr>
          <a:xfrm>
            <a:off x="1644066" y="3732541"/>
            <a:ext cx="76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47C4741-230E-677B-51A6-179A14F5CEEA}"/>
              </a:ext>
            </a:extLst>
          </p:cNvPr>
          <p:cNvSpPr txBox="1"/>
          <p:nvPr/>
        </p:nvSpPr>
        <p:spPr>
          <a:xfrm>
            <a:off x="3921101" y="4422213"/>
            <a:ext cx="76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994757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ABBCF3-DDFA-2651-9B35-278E4B877F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588770"/>
            <a:ext cx="10905066" cy="3680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630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7FE2169-8C12-6CBF-13EA-E5A8732E97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798153"/>
            <a:ext cx="10905066" cy="5261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608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7835451-7C23-A95D-36D3-7060594890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648208"/>
            <a:ext cx="10905066" cy="556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39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EFE576B-A145-A9D2-EE72-CC8A57E08B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569" y="643466"/>
            <a:ext cx="9816862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919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423894-6089-43F6-92A4-4EF03876A3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2556595"/>
            <a:ext cx="10905066" cy="1744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0235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5D32C0-678E-48CB-A726-AD3333DF87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52964" y="-2450718"/>
            <a:ext cx="12644964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41852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EB091C3-C3D6-4609-B95D-46BA9702E0F0}">
  <ds:schemaRefs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7789c14a-a99d-49e3-b17f-cc0aeb526209"/>
    <ds:schemaRef ds:uri="http://purl.org/dc/elements/1.1/"/>
    <ds:schemaRef ds:uri="http://schemas.openxmlformats.org/package/2006/metadata/core-properties"/>
    <ds:schemaRef ds:uri="1d7f4318-fbaa-42fb-befc-90ab84d26bd1"/>
    <ds:schemaRef ds:uri="http://www.w3.org/XML/1998/namespace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2EF9EEDF-43FD-4CD1-BB8F-15599D9BA5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8637F19-05A3-4E4B-90FD-9294DFE8CE1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18</Words>
  <Application>Microsoft Office PowerPoint</Application>
  <PresentationFormat>Widescreen</PresentationFormat>
  <Paragraphs>18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2</cp:revision>
  <dcterms:created xsi:type="dcterms:W3CDTF">2023-08-22T10:37:06Z</dcterms:created>
  <dcterms:modified xsi:type="dcterms:W3CDTF">2025-08-17T08:09:41Z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